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72" r:id="rId3"/>
    <p:sldId id="279" r:id="rId4"/>
    <p:sldId id="258" r:id="rId5"/>
    <p:sldId id="259" r:id="rId6"/>
    <p:sldId id="270" r:id="rId7"/>
    <p:sldId id="260" r:id="rId8"/>
    <p:sldId id="271" r:id="rId9"/>
    <p:sldId id="269" r:id="rId10"/>
    <p:sldId id="280" r:id="rId11"/>
    <p:sldId id="262" r:id="rId12"/>
    <p:sldId id="264" r:id="rId13"/>
    <p:sldId id="265" r:id="rId14"/>
    <p:sldId id="266" r:id="rId15"/>
    <p:sldId id="282" r:id="rId16"/>
    <p:sldId id="283" r:id="rId17"/>
    <p:sldId id="263" r:id="rId18"/>
    <p:sldId id="285" r:id="rId19"/>
    <p:sldId id="288" r:id="rId20"/>
    <p:sldId id="284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7" d="100"/>
          <a:sy n="77" d="100"/>
        </p:scale>
        <p:origin x="-5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C3BF0-F45B-4A64-8F94-C0EB750A4574}" type="datetimeFigureOut">
              <a:rPr lang="ru-RU" smtClean="0"/>
              <a:pPr/>
              <a:t>11.02.2014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6558C-B0C9-4FA7-A49B-68D71ACD0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D2CF1-1CEA-4B31-A568-466B8966D72E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F503F-CB9B-43EA-A691-E50C3A0E3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C95BA-74D5-48B2-B888-504EF82AC6FB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49539-CBE8-427E-BD9E-88D06852F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B00CB-7979-40C0-B32E-CC9DE981620E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C1737-A6B2-44CB-86CB-147D7BC4A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1A4CB-C931-45EB-9C1B-D48DCF1AB41F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4E581-6A39-4DE5-BB9E-9B401BC402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C20F-1C83-4178-86BD-BB0B8773D26D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9D8E-FD80-429A-A336-2DD136352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73177-29B4-443F-8D91-905C40051CA0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2996D-6B3E-4D8A-9F7E-18EF77B0F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BA9C6-E7D8-4930-94B4-03ED9812029C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537FC-E8C5-4371-83E0-C77E6E5D9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96E89-19F1-4FFF-A0ED-7F2FD0BA6E36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54835-7177-47E4-BA07-E085E9D0D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2A52A-58B0-4960-885B-A0AE7D692DE6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4748C-6725-4722-9E62-175A8C3F0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E7939-9463-4CE6-B58D-4C3E9B10D191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D544E-D3C6-4A6A-B126-0A150B551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D2B61-7510-4FAB-ACD3-210D9C4DF7B6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3B357-7D14-45E4-B8DD-D5F68A690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214750-3F23-45D8-B89E-C739DA11723A}" type="datetimeFigureOut">
              <a:rPr lang="ru-RU"/>
              <a:pPr>
                <a:defRPr/>
              </a:pPr>
              <a:t>11.02.2014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F32832-DA2E-45F1-9C7D-DE99F7E36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5" r:id="rId2"/>
    <p:sldLayoutId id="2147483724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5" r:id="rId9"/>
    <p:sldLayoutId id="2147483721" r:id="rId10"/>
    <p:sldLayoutId id="21474837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Тема: Моя семья – за здоровый образ жизни!!!</a:t>
            </a:r>
            <a:endParaRPr lang="ru-RU" dirty="0"/>
          </a:p>
        </p:txBody>
      </p:sp>
      <p:sp>
        <p:nvSpPr>
          <p:cNvPr id="5123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endParaRPr lang="ru-RU" dirty="0" smtClean="0"/>
          </a:p>
          <a:p>
            <a:pPr marR="0" eaLnBrk="1" hangingPunct="1">
              <a:spcBef>
                <a:spcPts val="0"/>
              </a:spcBef>
            </a:pPr>
            <a:endParaRPr lang="ru-RU" dirty="0" smtClean="0"/>
          </a:p>
          <a:p>
            <a:pPr marR="0" eaLnBrk="1" hangingPunct="1">
              <a:spcBef>
                <a:spcPts val="0"/>
              </a:spcBef>
            </a:pPr>
            <a:r>
              <a:rPr lang="ru-RU" dirty="0" smtClean="0"/>
              <a:t>Работа семьи </a:t>
            </a:r>
            <a:r>
              <a:rPr lang="ru-RU" dirty="0" err="1" smtClean="0"/>
              <a:t>Махъяновых</a:t>
            </a:r>
            <a:r>
              <a:rPr lang="ru-RU" dirty="0" smtClean="0"/>
              <a:t> </a:t>
            </a:r>
          </a:p>
          <a:p>
            <a:pPr marR="0" eaLnBrk="1" hangingPunct="1">
              <a:spcBef>
                <a:spcPts val="0"/>
              </a:spcBef>
            </a:pPr>
            <a:r>
              <a:rPr lang="ru-RU" dirty="0" smtClean="0"/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подготовительная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</a:t>
            </a:r>
          </a:p>
          <a:p>
            <a:pPr marR="0" eaLnBrk="1" hangingPunct="1">
              <a:spcBef>
                <a:spcPts val="0"/>
              </a:spcBef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МАДОУ «Детский сад №7»,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ариман</a:t>
            </a:r>
            <a:r>
              <a:rPr lang="ru-RU" dirty="0" smtClean="0"/>
              <a:t>)</a:t>
            </a: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728192"/>
          </a:xfrm>
        </p:spPr>
        <p:txBody>
          <a:bodyPr/>
          <a:lstStyle/>
          <a:p>
            <a:pPr algn="ctr"/>
            <a:r>
              <a:rPr lang="ru-RU" sz="2400" dirty="0" smtClean="0"/>
              <a:t>Кушать овощи и фрукты,</a:t>
            </a:r>
            <a:br>
              <a:rPr lang="ru-RU" sz="2400" dirty="0" smtClean="0"/>
            </a:br>
            <a:r>
              <a:rPr lang="ru-RU" sz="2400" dirty="0" smtClean="0"/>
              <a:t>Рыбу, молокопродукты-</a:t>
            </a:r>
            <a:br>
              <a:rPr lang="ru-RU" sz="2400" dirty="0" smtClean="0"/>
            </a:br>
            <a:r>
              <a:rPr lang="ru-RU" sz="2400" dirty="0" smtClean="0"/>
              <a:t>Вот полезная еда,</a:t>
            </a:r>
            <a:br>
              <a:rPr lang="ru-RU" sz="2400" dirty="0" smtClean="0"/>
            </a:br>
            <a:r>
              <a:rPr lang="ru-RU" sz="2400" dirty="0" smtClean="0"/>
              <a:t>Витаминами полна!</a:t>
            </a:r>
            <a:endParaRPr lang="ru-RU" sz="2400" dirty="0"/>
          </a:p>
        </p:txBody>
      </p:sp>
      <p:pic>
        <p:nvPicPr>
          <p:cNvPr id="16386" name="Picture 2" descr="H:\Мои документы\Мои рисунки\2006_06_18\IMG_02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4212531" cy="3159398"/>
          </a:xfrm>
          <a:prstGeom prst="rect">
            <a:avLst/>
          </a:prstGeom>
          <a:noFill/>
        </p:spPr>
      </p:pic>
      <p:pic>
        <p:nvPicPr>
          <p:cNvPr id="16387" name="Picture 3" descr="H:\Мои документы\Мои рисунки\2006_09_23\IMG_05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284984"/>
            <a:ext cx="3898775" cy="2924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800200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На прогулку выходи,</a:t>
            </a:r>
            <a:br>
              <a:rPr lang="ru-RU" sz="2400" dirty="0" smtClean="0"/>
            </a:br>
            <a:r>
              <a:rPr lang="ru-RU" sz="2400" dirty="0" smtClean="0"/>
              <a:t>Свежим воздухом дыши.</a:t>
            </a:r>
            <a:br>
              <a:rPr lang="ru-RU" sz="2400" dirty="0" smtClean="0"/>
            </a:br>
            <a:r>
              <a:rPr lang="ru-RU" sz="2400" dirty="0" smtClean="0"/>
              <a:t>Только помни при уходе: </a:t>
            </a:r>
            <a:br>
              <a:rPr lang="ru-RU" sz="2400" dirty="0" smtClean="0"/>
            </a:br>
            <a:r>
              <a:rPr lang="ru-RU" sz="2400" dirty="0" smtClean="0"/>
              <a:t>Одеваться по погоде</a:t>
            </a:r>
            <a:r>
              <a:rPr lang="ru-RU" sz="2000" dirty="0" smtClean="0"/>
              <a:t>!</a:t>
            </a:r>
            <a:endParaRPr lang="ru-RU" dirty="0" smtClean="0"/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780928"/>
            <a:ext cx="4368585" cy="327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H:\Мои документы\Мои рисунки\09.02.2014\DSC052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6213" y="2927945"/>
            <a:ext cx="4056062" cy="304204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2160240"/>
          </a:xfrm>
        </p:spPr>
        <p:txBody>
          <a:bodyPr/>
          <a:lstStyle/>
          <a:p>
            <a:r>
              <a:rPr lang="ru-RU" sz="2400" dirty="0" smtClean="0"/>
              <a:t>     Наше любимое занятие зимой – катание все семьей на лыжах. Одновременно можно подышать свежим морозным воздухом и  заняться физкультурой. Это одно из полезных видов спорта для здорового образа жизни!</a:t>
            </a:r>
            <a:endParaRPr lang="ru-RU" sz="24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2026" y="3501008"/>
            <a:ext cx="3942589" cy="295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92896"/>
            <a:ext cx="4176464" cy="313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08312"/>
          </a:xfrm>
        </p:spPr>
        <p:txBody>
          <a:bodyPr/>
          <a:lstStyle/>
          <a:p>
            <a:pPr algn="just"/>
            <a:r>
              <a:rPr lang="ru-RU" sz="2400" dirty="0" smtClean="0"/>
              <a:t>    Мы любим активный отдых. На выходных ездили на конный дворик «Татар </a:t>
            </a:r>
            <a:r>
              <a:rPr lang="ru-RU" sz="2400" dirty="0" err="1" smtClean="0"/>
              <a:t>Ат</a:t>
            </a:r>
            <a:r>
              <a:rPr lang="ru-RU" sz="2400" dirty="0" smtClean="0"/>
              <a:t>». Познакомились с лошадками, даже покатались. Хозяин дворика организовал для нас экскурсию, где мы познакомились с осликом и другими животными. </a:t>
            </a:r>
            <a:r>
              <a:rPr lang="ru-RU" sz="2400" dirty="0" err="1" smtClean="0"/>
              <a:t>Нариман</a:t>
            </a:r>
            <a:r>
              <a:rPr lang="ru-RU" sz="2400" dirty="0" smtClean="0"/>
              <a:t> угостил Орлика сахарком. А песик </a:t>
            </a:r>
            <a:r>
              <a:rPr lang="ru-RU" sz="2400" dirty="0" err="1" smtClean="0"/>
              <a:t>Актуш</a:t>
            </a:r>
            <a:r>
              <a:rPr lang="ru-RU" sz="2400" dirty="0" smtClean="0"/>
              <a:t> оказался дружелюбным.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28498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1297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4392488" cy="32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4290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5" descr="IMG_16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50825" y="404813"/>
            <a:ext cx="8591550" cy="1271587"/>
          </a:xfrm>
        </p:spPr>
        <p:txBody>
          <a:bodyPr/>
          <a:lstStyle/>
          <a:p>
            <a:r>
              <a:rPr lang="ru-RU" sz="5400" dirty="0">
                <a:solidFill>
                  <a:srgbClr val="000099"/>
                </a:solidFill>
              </a:rPr>
              <a:t>Здоровье человека зависит от окружающей среды</a:t>
            </a:r>
            <a:r>
              <a: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34050"/>
            <a:ext cx="11049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AutoShape 6"/>
          <p:cNvSpPr>
            <a:spLocks noChangeArrowheads="1"/>
          </p:cNvSpPr>
          <p:nvPr/>
        </p:nvSpPr>
        <p:spPr bwMode="auto">
          <a:xfrm>
            <a:off x="533400" y="2667000"/>
            <a:ext cx="5867400" cy="2895600"/>
          </a:xfrm>
          <a:prstGeom prst="wedgeEllipseCallout">
            <a:avLst>
              <a:gd name="adj1" fmla="val -41148"/>
              <a:gd name="adj2" fmla="val 70412"/>
            </a:avLst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800" dirty="0">
                <a:latin typeface="Arial" charset="0"/>
              </a:rPr>
              <a:t>Что может быть приятнее и полезнее прогулок по свежему воздуху!!! Прохладный ветерок обдувает лицо, дышишь полной грудью. Особенно чист воздух в горах. Чаще посещайте излюбленные вашим взорам места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5837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Природный парк «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Мурадымовское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ущелье».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325416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0880" y="2348880"/>
            <a:ext cx="441649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7544" y="692697"/>
            <a:ext cx="8219256" cy="720079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В России много красивых мест, где можно отдохнуть.</a:t>
            </a:r>
          </a:p>
        </p:txBody>
      </p:sp>
      <p:pic>
        <p:nvPicPr>
          <p:cNvPr id="6148" name="Picture 4" descr="H:\Мои документы\Мои рисунки\2010_08_21\IMG_42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4704523" cy="3528392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958834"/>
            <a:ext cx="2884823" cy="384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/>
          <a:lstStyle/>
          <a:p>
            <a:pPr algn="ctr"/>
            <a:r>
              <a:rPr lang="ru-RU" sz="2400" dirty="0" smtClean="0"/>
              <a:t>    Наш старший сын </a:t>
            </a:r>
            <a:r>
              <a:rPr lang="ru-RU" sz="2400" dirty="0" err="1" smtClean="0"/>
              <a:t>Рамиль</a:t>
            </a:r>
            <a:r>
              <a:rPr lang="ru-RU" sz="2400" dirty="0" smtClean="0"/>
              <a:t> занимается спортивно-бальными танцами. </a:t>
            </a:r>
            <a:endParaRPr lang="ru-RU" sz="24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8259" y="2420888"/>
            <a:ext cx="4308541" cy="323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8" y="1921669"/>
            <a:ext cx="3324225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186808" cy="4824537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</a:rPr>
              <a:t>Мы очень рады, что </a:t>
            </a:r>
            <a:r>
              <a:rPr lang="ru-RU" sz="1200" dirty="0" err="1" smtClean="0">
                <a:solidFill>
                  <a:srgbClr val="0070C0"/>
                </a:solidFill>
              </a:rPr>
              <a:t>Рамиль</a:t>
            </a:r>
            <a:r>
              <a:rPr lang="ru-RU" sz="1200" dirty="0" smtClean="0">
                <a:solidFill>
                  <a:srgbClr val="0070C0"/>
                </a:solidFill>
              </a:rPr>
              <a:t> занимается танцами. И для этого есть ряд веских причин. Во-первых, он посвятил себя спорту и это приносит ему огромное удовольствие. Во-вторых, благодаря танцам он соблюдает здоровый образ жизни, а не проводит это время за компьютером, а в третьих, количество друзей от этого не уменьшается, скорее наоборот - увеличивается.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Хореографический ансамбль, в котором занимается наш сын принимал участие в турнирах городов Татарстана, Башкирии, Москве. Познакомился со своими одногодками, такими же девчонками и мальчишками, которые занимаются спортом, бальными танцами с самого детства. Эти люди ведут здоровый образ жизни. </a:t>
            </a:r>
            <a:r>
              <a:rPr lang="ru-RU" sz="1200" dirty="0" err="1" smtClean="0">
                <a:solidFill>
                  <a:srgbClr val="0070C0"/>
                </a:solidFill>
              </a:rPr>
              <a:t>Рамиль</a:t>
            </a:r>
            <a:r>
              <a:rPr lang="ru-RU" sz="1200" dirty="0" smtClean="0">
                <a:solidFill>
                  <a:srgbClr val="0070C0"/>
                </a:solidFill>
              </a:rPr>
              <a:t> легко и непринужденно с ними общается, они в свою очередь дают полезные советы. В этом кругу людей мы ни разу не наблюдали плохих, с негативной энергетикой ребят. Нам приятно, что наш сын с ними общается, поскольку от них исходит позитив.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В нашем городе </a:t>
            </a:r>
            <a:r>
              <a:rPr lang="ru-RU" sz="1200" dirty="0" err="1" smtClean="0">
                <a:solidFill>
                  <a:srgbClr val="0070C0"/>
                </a:solidFill>
              </a:rPr>
              <a:t>Рамиль</a:t>
            </a:r>
            <a:r>
              <a:rPr lang="ru-RU" sz="1200" dirty="0" smtClean="0">
                <a:solidFill>
                  <a:srgbClr val="0070C0"/>
                </a:solidFill>
              </a:rPr>
              <a:t> со своей партнершей по танцам Катериной на протяжении трех лет держат первое место в турнире по бальным танцам.</a:t>
            </a:r>
            <a:endParaRPr lang="ru-RU" sz="1200" dirty="0"/>
          </a:p>
        </p:txBody>
      </p:sp>
      <p:pic>
        <p:nvPicPr>
          <p:cNvPr id="5" name="Picture 2" descr="H:\Мои документы\Мои рисунки\11.04.2012\DSC018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13079" y="1527681"/>
            <a:ext cx="5099916" cy="4006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980729"/>
            <a:ext cx="8208912" cy="534387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ru-RU" sz="36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</a:t>
            </a: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ahoma" pitchFamily="34" charset="0"/>
              </a:rPr>
              <a:t>Здоровье – это бесценный дар, он</a:t>
            </a: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ahoma" pitchFamily="34" charset="0"/>
              </a:rPr>
              <a:t>дан увы не навечно , его надо</a:t>
            </a: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ahoma" pitchFamily="34" charset="0"/>
              </a:rPr>
              <a:t>беречь!</a:t>
            </a: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ahoma" pitchFamily="34" charset="0"/>
              </a:rPr>
              <a:t>                            И.И. Павлов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/>
          <a:lstStyle/>
          <a:p>
            <a:pPr algn="ctr"/>
            <a:r>
              <a:rPr lang="ru-RU" sz="2400" dirty="0" smtClean="0"/>
              <a:t>Вот те добрые советы,</a:t>
            </a:r>
            <a:br>
              <a:rPr lang="ru-RU" sz="2400" dirty="0" smtClean="0"/>
            </a:br>
            <a:r>
              <a:rPr lang="ru-RU" sz="2400" dirty="0" smtClean="0"/>
              <a:t>В них и спрятаны секреты,</a:t>
            </a:r>
            <a:br>
              <a:rPr lang="ru-RU" sz="2400" dirty="0" smtClean="0"/>
            </a:br>
            <a:r>
              <a:rPr lang="ru-RU" sz="2400" dirty="0" smtClean="0"/>
              <a:t>Как здоровье сохранить.</a:t>
            </a:r>
            <a:br>
              <a:rPr lang="ru-RU" sz="2400" dirty="0" smtClean="0"/>
            </a:br>
            <a:r>
              <a:rPr lang="ru-RU" sz="2400" dirty="0" smtClean="0"/>
              <a:t>Научись его ценить!</a:t>
            </a:r>
            <a:endParaRPr lang="ru-RU" sz="2400" dirty="0"/>
          </a:p>
        </p:txBody>
      </p:sp>
      <p:pic>
        <p:nvPicPr>
          <p:cNvPr id="21506" name="Picture 2" descr="H:\Мои документы\Мои рисунки\04.09.2012\DSC023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348880"/>
            <a:ext cx="3984063" cy="2988047"/>
          </a:xfrm>
          <a:prstGeom prst="rect">
            <a:avLst/>
          </a:prstGeom>
          <a:noFill/>
        </p:spPr>
      </p:pic>
      <p:pic>
        <p:nvPicPr>
          <p:cNvPr id="21507" name="Picture 3" descr="H:\Мои документы\Мои рисунки\07.08.2013\DSC049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852936"/>
            <a:ext cx="4259726" cy="3554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08112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за здоровый образ жизни!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H:\Мои документы\Мои рисунки\01.11.2013\DSC048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72819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здорового образа жизни в наше время является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одной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самых трудных и актуальных. Ведь главное достояние любого государства, основное богатство – это его граждане. Для того, чтобы государство могло нормально существовать и стабильно развиваться, ему необходимо здоровое, активное население. 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8472"/>
          </a:xfrm>
        </p:spPr>
        <p:txBody>
          <a:bodyPr/>
          <a:lstStyle/>
          <a:p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в обществе все больше людей борются за здоровый образ жизни. Они не курят, занимаются физкультурой, не едят вредных продуктов. Их главная цель – сберечь здоровье, чтобы вести активную жизнь и дольше прожить. </a:t>
            </a:r>
          </a:p>
          <a:p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семья старается соблюдать все правила здорового образа жизни. Мы специально гуляем на свежем воздухе, регулярно проветриваем квартиру, занимаемся различными видами спорта. Так мы поддерживаем свое тело в хорошей спортивной форме. </a:t>
            </a:r>
          </a:p>
          <a:p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Еще один фактор здорового образ жизни – это здоровое питание. Мы стараемся соблюдать режим приема пищи, есть только натуральные продукты. У нас на столе много свежих овощей и фруктов, выращенных на своем садовом участке. Чтобы не вредить организму ограничиваем себя в жирной, жареной, копченой пище. Ведь вкусная еда не означает, что она полезна. 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14563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Чтоб здоровье сохранить,</a:t>
            </a:r>
            <a:br>
              <a:rPr lang="ru-RU" sz="2400" dirty="0" smtClean="0"/>
            </a:br>
            <a:r>
              <a:rPr lang="ru-RU" sz="2400" dirty="0" smtClean="0"/>
              <a:t>Организм свой укрепить,</a:t>
            </a:r>
            <a:br>
              <a:rPr lang="ru-RU" sz="2400" dirty="0" smtClean="0"/>
            </a:br>
            <a:r>
              <a:rPr lang="ru-RU" sz="2400" dirty="0" smtClean="0"/>
              <a:t>Знает вся моя семья</a:t>
            </a:r>
            <a:br>
              <a:rPr lang="ru-RU" sz="2400" dirty="0" smtClean="0"/>
            </a:br>
            <a:r>
              <a:rPr lang="ru-RU" sz="2400" dirty="0" smtClean="0"/>
              <a:t>нужен воздух нам всегда.</a:t>
            </a:r>
          </a:p>
        </p:txBody>
      </p:sp>
      <p:pic>
        <p:nvPicPr>
          <p:cNvPr id="7172" name="Picture 4" descr="H:\Мои документы\Мои рисунки\07.08.2013\DSC048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780928"/>
            <a:ext cx="3938587" cy="2953940"/>
          </a:xfrm>
          <a:prstGeom prst="rect">
            <a:avLst/>
          </a:prstGeom>
          <a:noFill/>
        </p:spPr>
      </p:pic>
      <p:pic>
        <p:nvPicPr>
          <p:cNvPr id="7174" name="Picture 6" descr="H:\Мои документы\Мои рисунки\09.02.2014\DSC052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4670" y="2793802"/>
            <a:ext cx="4135437" cy="3101578"/>
          </a:xfrm>
          <a:prstGeom prst="rect">
            <a:avLst/>
          </a:prstGeom>
          <a:noFill/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2350021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Следует, ребята, знать</a:t>
            </a:r>
            <a:br>
              <a:rPr lang="ru-RU" sz="2400" dirty="0" smtClean="0"/>
            </a:br>
            <a:r>
              <a:rPr lang="ru-RU" sz="2400" dirty="0" smtClean="0"/>
              <a:t>Нужно всем всегда гулять.</a:t>
            </a:r>
            <a:br>
              <a:rPr lang="ru-RU" sz="2400" dirty="0" smtClean="0"/>
            </a:br>
            <a:r>
              <a:rPr lang="ru-RU" sz="2400" dirty="0" smtClean="0"/>
              <a:t>Ну а летом  не лениться–</a:t>
            </a:r>
            <a:br>
              <a:rPr lang="ru-RU" sz="2400" dirty="0" smtClean="0"/>
            </a:br>
            <a:r>
              <a:rPr lang="ru-RU" sz="2400" dirty="0" smtClean="0"/>
              <a:t>На  озера торопиться!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1029" name="Picture 5" descr="H:\Мои документы\Мои рисунки\2010_07_24\IMG_41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54" y="3068638"/>
            <a:ext cx="4593167" cy="3444875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492896"/>
            <a:ext cx="393643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В любое время года мы активно выезжаем на природу.</a:t>
            </a:r>
            <a:endParaRPr lang="ru-RU" sz="28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6992"/>
            <a:ext cx="4134610" cy="310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919684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Много прыгай, много бегай,</a:t>
            </a:r>
            <a:br>
              <a:rPr lang="ru-RU" sz="2400" dirty="0" smtClean="0"/>
            </a:br>
            <a:r>
              <a:rPr lang="ru-RU" sz="2400" dirty="0" smtClean="0"/>
              <a:t>И почаще улыбайся!</a:t>
            </a:r>
            <a:br>
              <a:rPr lang="ru-RU" sz="2400" dirty="0" smtClean="0"/>
            </a:br>
            <a:r>
              <a:rPr lang="ru-RU" sz="2400" dirty="0" smtClean="0"/>
              <a:t>Закаляйся, и тогда</a:t>
            </a:r>
            <a:br>
              <a:rPr lang="ru-RU" sz="2400" dirty="0" smtClean="0"/>
            </a:br>
            <a:r>
              <a:rPr lang="ru-RU" sz="2400" dirty="0" smtClean="0"/>
              <a:t>будет счастлива семья.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3058" y="3357563"/>
            <a:ext cx="4239683" cy="317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3983037" cy="298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dirty="0" smtClean="0"/>
              <a:t>Можно покататься на велосипеде – это хорошая зарядка для мышц ног. А можно просто выйти на прогулку в лесопарк.</a:t>
            </a:r>
            <a:endParaRPr lang="ru-RU" sz="24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ru-RU" sz="2800" dirty="0" smtClean="0"/>
              <a:t>Когда на улице идет дождь, мы посещаем спортивный зал.</a:t>
            </a:r>
            <a:endParaRPr lang="ru-RU" sz="28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792" y="1920875"/>
            <a:ext cx="3325416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324</TotalTime>
  <Words>578</Words>
  <Application>Microsoft Office PowerPoint</Application>
  <PresentationFormat>Экран (4:3)</PresentationFormat>
  <Paragraphs>35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Тема: Моя семья – за здоровый образ жизни!!!</vt:lpstr>
      <vt:lpstr>Слайд 2</vt:lpstr>
      <vt:lpstr>    Проблема здорового образа жизни в наше время является одной из самых трудных и актуальных. Ведь главное достояние любого государства, основное богатство – это его граждане. Для того, чтобы государство могло нормально существовать и стабильно развиваться, ему необходимо здоровое, активное население. </vt:lpstr>
      <vt:lpstr>Чтоб здоровье сохранить, Организм свой укрепить, Знает вся моя семья нужен воздух нам всегда.</vt:lpstr>
      <vt:lpstr>Следует, ребята, знать Нужно всем всегда гулять. Ну а летом  не лениться– На  озера торопиться! </vt:lpstr>
      <vt:lpstr>В любое время года мы активно выезжаем на природу.</vt:lpstr>
      <vt:lpstr>Много прыгай, много бегай, И почаще улыбайся! Закаляйся, и тогда будет счастлива семья.</vt:lpstr>
      <vt:lpstr>   Можно покататься на велосипеде – это хорошая зарядка для мышц ног. А можно просто выйти на прогулку в лесопарк.</vt:lpstr>
      <vt:lpstr>Когда на улице идет дождь, мы посещаем спортивный зал.</vt:lpstr>
      <vt:lpstr>Кушать овощи и фрукты, Рыбу, молокопродукты- Вот полезная еда, Витаминами полна!</vt:lpstr>
      <vt:lpstr>На прогулку выходи, Свежим воздухом дыши. Только помни при уходе:  Одеваться по погоде!</vt:lpstr>
      <vt:lpstr>     Наше любимое занятие зимой – катание все семьей на лыжах. Одновременно можно подышать свежим морозным воздухом и  заняться физкультурой. Это одно из полезных видов спорта для здорового образа жизни!</vt:lpstr>
      <vt:lpstr>    Мы любим активный отдых. На выходных ездили на конный дворик «Татар Ат». Познакомились с лошадками, даже покатались. Хозяин дворика организовал для нас экскурсию, где мы познакомились с осликом и другими животными. Нариман угостил Орлика сахарком. А песик Актуш оказался дружелюбным.</vt:lpstr>
      <vt:lpstr>Слайд 14</vt:lpstr>
      <vt:lpstr>Здоровье человека зависит от окружающей среды </vt:lpstr>
      <vt:lpstr>Природный парк «Мурадымовское ущелье».</vt:lpstr>
      <vt:lpstr>В России много красивых мест, где можно отдохнуть.</vt:lpstr>
      <vt:lpstr>    Наш старший сын Рамиль занимается спортивно-бальными танцами. </vt:lpstr>
      <vt:lpstr>Слайд 19</vt:lpstr>
      <vt:lpstr>Вот те добрые советы, В них и спрятаны секреты, Как здоровье сохранить. Научись его ценить!</vt:lpstr>
      <vt:lpstr>Мы за здоровый образ жизни!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Моя семья – за здоровый образ жизни!!!</dc:title>
  <dc:creator>Ксюшенька</dc:creator>
  <cp:lastModifiedBy>My</cp:lastModifiedBy>
  <cp:revision>43</cp:revision>
  <dcterms:created xsi:type="dcterms:W3CDTF">2010-11-13T12:38:03Z</dcterms:created>
  <dcterms:modified xsi:type="dcterms:W3CDTF">2014-02-11T11:35:50Z</dcterms:modified>
</cp:coreProperties>
</file>